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497763" cy="9693275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1056" y="-14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2332" y="1586377"/>
            <a:ext cx="6373099" cy="3374696"/>
          </a:xfrm>
        </p:spPr>
        <p:txBody>
          <a:bodyPr anchor="b"/>
          <a:lstStyle>
            <a:lvl1pPr algn="ctr">
              <a:defRPr sz="49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7221" y="5091214"/>
            <a:ext cx="5623322" cy="2340297"/>
          </a:xfrm>
        </p:spPr>
        <p:txBody>
          <a:bodyPr/>
          <a:lstStyle>
            <a:lvl1pPr marL="0" indent="0" algn="ctr">
              <a:buNone/>
              <a:defRPr sz="1968"/>
            </a:lvl1pPr>
            <a:lvl2pPr marL="374904" indent="0" algn="ctr">
              <a:buNone/>
              <a:defRPr sz="1640"/>
            </a:lvl2pPr>
            <a:lvl3pPr marL="749808" indent="0" algn="ctr">
              <a:buNone/>
              <a:defRPr sz="1476"/>
            </a:lvl3pPr>
            <a:lvl4pPr marL="1124712" indent="0" algn="ctr">
              <a:buNone/>
              <a:defRPr sz="1312"/>
            </a:lvl4pPr>
            <a:lvl5pPr marL="1499616" indent="0" algn="ctr">
              <a:buNone/>
              <a:defRPr sz="1312"/>
            </a:lvl5pPr>
            <a:lvl6pPr marL="1874520" indent="0" algn="ctr">
              <a:buNone/>
              <a:defRPr sz="1312"/>
            </a:lvl6pPr>
            <a:lvl7pPr marL="2249424" indent="0" algn="ctr">
              <a:buNone/>
              <a:defRPr sz="1312"/>
            </a:lvl7pPr>
            <a:lvl8pPr marL="2624328" indent="0" algn="ctr">
              <a:buNone/>
              <a:defRPr sz="1312"/>
            </a:lvl8pPr>
            <a:lvl9pPr marL="2999232" indent="0" algn="ctr">
              <a:buNone/>
              <a:defRPr sz="1312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11062-616B-4939-9843-5F5884790979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3B1D2-13B1-4C6A-B1AA-E6C93AFE3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472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11062-616B-4939-9843-5F5884790979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3B1D2-13B1-4C6A-B1AA-E6C93AFE3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801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65587" y="516077"/>
            <a:ext cx="1616705" cy="821460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5472" y="516077"/>
            <a:ext cx="4756393" cy="82146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11062-616B-4939-9843-5F5884790979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3B1D2-13B1-4C6A-B1AA-E6C93AFE3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420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11062-616B-4939-9843-5F5884790979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3B1D2-13B1-4C6A-B1AA-E6C93AFE3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51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566" y="2416590"/>
            <a:ext cx="6466821" cy="4032132"/>
          </a:xfrm>
        </p:spPr>
        <p:txBody>
          <a:bodyPr anchor="b"/>
          <a:lstStyle>
            <a:lvl1pPr>
              <a:defRPr sz="49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566" y="6486868"/>
            <a:ext cx="6466821" cy="2120403"/>
          </a:xfrm>
        </p:spPr>
        <p:txBody>
          <a:bodyPr/>
          <a:lstStyle>
            <a:lvl1pPr marL="0" indent="0">
              <a:buNone/>
              <a:defRPr sz="1968">
                <a:solidFill>
                  <a:schemeClr val="tx1"/>
                </a:solidFill>
              </a:defRPr>
            </a:lvl1pPr>
            <a:lvl2pPr marL="374904" indent="0">
              <a:buNone/>
              <a:defRPr sz="1640">
                <a:solidFill>
                  <a:schemeClr val="tx1">
                    <a:tint val="75000"/>
                  </a:schemeClr>
                </a:solidFill>
              </a:defRPr>
            </a:lvl2pPr>
            <a:lvl3pPr marL="749808" indent="0">
              <a:buNone/>
              <a:defRPr sz="1476">
                <a:solidFill>
                  <a:schemeClr val="tx1">
                    <a:tint val="75000"/>
                  </a:schemeClr>
                </a:solidFill>
              </a:defRPr>
            </a:lvl3pPr>
            <a:lvl4pPr marL="1124712" indent="0">
              <a:buNone/>
              <a:defRPr sz="1312">
                <a:solidFill>
                  <a:schemeClr val="tx1">
                    <a:tint val="75000"/>
                  </a:schemeClr>
                </a:solidFill>
              </a:defRPr>
            </a:lvl4pPr>
            <a:lvl5pPr marL="1499616" indent="0">
              <a:buNone/>
              <a:defRPr sz="1312">
                <a:solidFill>
                  <a:schemeClr val="tx1">
                    <a:tint val="75000"/>
                  </a:schemeClr>
                </a:solidFill>
              </a:defRPr>
            </a:lvl5pPr>
            <a:lvl6pPr marL="1874520" indent="0">
              <a:buNone/>
              <a:defRPr sz="1312">
                <a:solidFill>
                  <a:schemeClr val="tx1">
                    <a:tint val="75000"/>
                  </a:schemeClr>
                </a:solidFill>
              </a:defRPr>
            </a:lvl6pPr>
            <a:lvl7pPr marL="2249424" indent="0">
              <a:buNone/>
              <a:defRPr sz="1312">
                <a:solidFill>
                  <a:schemeClr val="tx1">
                    <a:tint val="75000"/>
                  </a:schemeClr>
                </a:solidFill>
              </a:defRPr>
            </a:lvl7pPr>
            <a:lvl8pPr marL="2624328" indent="0">
              <a:buNone/>
              <a:defRPr sz="1312">
                <a:solidFill>
                  <a:schemeClr val="tx1">
                    <a:tint val="75000"/>
                  </a:schemeClr>
                </a:solidFill>
              </a:defRPr>
            </a:lvl8pPr>
            <a:lvl9pPr marL="2999232" indent="0">
              <a:buNone/>
              <a:defRPr sz="13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11062-616B-4939-9843-5F5884790979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3B1D2-13B1-4C6A-B1AA-E6C93AFE3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72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5471" y="2580386"/>
            <a:ext cx="3186549" cy="615029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5743" y="2580386"/>
            <a:ext cx="3186549" cy="615029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11062-616B-4939-9843-5F5884790979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3B1D2-13B1-4C6A-B1AA-E6C93AFE3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752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448" y="516079"/>
            <a:ext cx="6466821" cy="187358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448" y="2376199"/>
            <a:ext cx="3171905" cy="1164539"/>
          </a:xfrm>
        </p:spPr>
        <p:txBody>
          <a:bodyPr anchor="b"/>
          <a:lstStyle>
            <a:lvl1pPr marL="0" indent="0">
              <a:buNone/>
              <a:defRPr sz="1968" b="1"/>
            </a:lvl1pPr>
            <a:lvl2pPr marL="374904" indent="0">
              <a:buNone/>
              <a:defRPr sz="1640" b="1"/>
            </a:lvl2pPr>
            <a:lvl3pPr marL="749808" indent="0">
              <a:buNone/>
              <a:defRPr sz="1476" b="1"/>
            </a:lvl3pPr>
            <a:lvl4pPr marL="1124712" indent="0">
              <a:buNone/>
              <a:defRPr sz="1312" b="1"/>
            </a:lvl4pPr>
            <a:lvl5pPr marL="1499616" indent="0">
              <a:buNone/>
              <a:defRPr sz="1312" b="1"/>
            </a:lvl5pPr>
            <a:lvl6pPr marL="1874520" indent="0">
              <a:buNone/>
              <a:defRPr sz="1312" b="1"/>
            </a:lvl6pPr>
            <a:lvl7pPr marL="2249424" indent="0">
              <a:buNone/>
              <a:defRPr sz="1312" b="1"/>
            </a:lvl7pPr>
            <a:lvl8pPr marL="2624328" indent="0">
              <a:buNone/>
              <a:defRPr sz="1312" b="1"/>
            </a:lvl8pPr>
            <a:lvl9pPr marL="2999232" indent="0">
              <a:buNone/>
              <a:defRPr sz="131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48" y="3540738"/>
            <a:ext cx="3171905" cy="52078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95743" y="2376199"/>
            <a:ext cx="3187526" cy="1164539"/>
          </a:xfrm>
        </p:spPr>
        <p:txBody>
          <a:bodyPr anchor="b"/>
          <a:lstStyle>
            <a:lvl1pPr marL="0" indent="0">
              <a:buNone/>
              <a:defRPr sz="1968" b="1"/>
            </a:lvl1pPr>
            <a:lvl2pPr marL="374904" indent="0">
              <a:buNone/>
              <a:defRPr sz="1640" b="1"/>
            </a:lvl2pPr>
            <a:lvl3pPr marL="749808" indent="0">
              <a:buNone/>
              <a:defRPr sz="1476" b="1"/>
            </a:lvl3pPr>
            <a:lvl4pPr marL="1124712" indent="0">
              <a:buNone/>
              <a:defRPr sz="1312" b="1"/>
            </a:lvl4pPr>
            <a:lvl5pPr marL="1499616" indent="0">
              <a:buNone/>
              <a:defRPr sz="1312" b="1"/>
            </a:lvl5pPr>
            <a:lvl6pPr marL="1874520" indent="0">
              <a:buNone/>
              <a:defRPr sz="1312" b="1"/>
            </a:lvl6pPr>
            <a:lvl7pPr marL="2249424" indent="0">
              <a:buNone/>
              <a:defRPr sz="1312" b="1"/>
            </a:lvl7pPr>
            <a:lvl8pPr marL="2624328" indent="0">
              <a:buNone/>
              <a:defRPr sz="1312" b="1"/>
            </a:lvl8pPr>
            <a:lvl9pPr marL="2999232" indent="0">
              <a:buNone/>
              <a:defRPr sz="131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95743" y="3540738"/>
            <a:ext cx="3187526" cy="52078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11062-616B-4939-9843-5F5884790979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3B1D2-13B1-4C6A-B1AA-E6C93AFE3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330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11062-616B-4939-9843-5F5884790979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3B1D2-13B1-4C6A-B1AA-E6C93AFE3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278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11062-616B-4939-9843-5F5884790979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3B1D2-13B1-4C6A-B1AA-E6C93AFE3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242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448" y="646218"/>
            <a:ext cx="2418224" cy="2261764"/>
          </a:xfrm>
        </p:spPr>
        <p:txBody>
          <a:bodyPr anchor="b"/>
          <a:lstStyle>
            <a:lvl1pPr>
              <a:defRPr sz="262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7526" y="1395654"/>
            <a:ext cx="3795743" cy="6888508"/>
          </a:xfrm>
        </p:spPr>
        <p:txBody>
          <a:bodyPr/>
          <a:lstStyle>
            <a:lvl1pPr>
              <a:defRPr sz="2624"/>
            </a:lvl1pPr>
            <a:lvl2pPr>
              <a:defRPr sz="2296"/>
            </a:lvl2pPr>
            <a:lvl3pPr>
              <a:defRPr sz="1968"/>
            </a:lvl3pPr>
            <a:lvl4pPr>
              <a:defRPr sz="1640"/>
            </a:lvl4pPr>
            <a:lvl5pPr>
              <a:defRPr sz="1640"/>
            </a:lvl5pPr>
            <a:lvl6pPr>
              <a:defRPr sz="1640"/>
            </a:lvl6pPr>
            <a:lvl7pPr>
              <a:defRPr sz="1640"/>
            </a:lvl7pPr>
            <a:lvl8pPr>
              <a:defRPr sz="1640"/>
            </a:lvl8pPr>
            <a:lvl9pPr>
              <a:defRPr sz="164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6448" y="2907983"/>
            <a:ext cx="2418224" cy="5387397"/>
          </a:xfrm>
        </p:spPr>
        <p:txBody>
          <a:bodyPr/>
          <a:lstStyle>
            <a:lvl1pPr marL="0" indent="0">
              <a:buNone/>
              <a:defRPr sz="1312"/>
            </a:lvl1pPr>
            <a:lvl2pPr marL="374904" indent="0">
              <a:buNone/>
              <a:defRPr sz="1148"/>
            </a:lvl2pPr>
            <a:lvl3pPr marL="749808" indent="0">
              <a:buNone/>
              <a:defRPr sz="984"/>
            </a:lvl3pPr>
            <a:lvl4pPr marL="1124712" indent="0">
              <a:buNone/>
              <a:defRPr sz="820"/>
            </a:lvl4pPr>
            <a:lvl5pPr marL="1499616" indent="0">
              <a:buNone/>
              <a:defRPr sz="820"/>
            </a:lvl5pPr>
            <a:lvl6pPr marL="1874520" indent="0">
              <a:buNone/>
              <a:defRPr sz="820"/>
            </a:lvl6pPr>
            <a:lvl7pPr marL="2249424" indent="0">
              <a:buNone/>
              <a:defRPr sz="820"/>
            </a:lvl7pPr>
            <a:lvl8pPr marL="2624328" indent="0">
              <a:buNone/>
              <a:defRPr sz="820"/>
            </a:lvl8pPr>
            <a:lvl9pPr marL="2999232" indent="0">
              <a:buNone/>
              <a:defRPr sz="82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11062-616B-4939-9843-5F5884790979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3B1D2-13B1-4C6A-B1AA-E6C93AFE3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94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448" y="646218"/>
            <a:ext cx="2418224" cy="2261764"/>
          </a:xfrm>
        </p:spPr>
        <p:txBody>
          <a:bodyPr anchor="b"/>
          <a:lstStyle>
            <a:lvl1pPr>
              <a:defRPr sz="262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87526" y="1395654"/>
            <a:ext cx="3795743" cy="6888508"/>
          </a:xfrm>
        </p:spPr>
        <p:txBody>
          <a:bodyPr anchor="t"/>
          <a:lstStyle>
            <a:lvl1pPr marL="0" indent="0">
              <a:buNone/>
              <a:defRPr sz="2624"/>
            </a:lvl1pPr>
            <a:lvl2pPr marL="374904" indent="0">
              <a:buNone/>
              <a:defRPr sz="2296"/>
            </a:lvl2pPr>
            <a:lvl3pPr marL="749808" indent="0">
              <a:buNone/>
              <a:defRPr sz="1968"/>
            </a:lvl3pPr>
            <a:lvl4pPr marL="1124712" indent="0">
              <a:buNone/>
              <a:defRPr sz="1640"/>
            </a:lvl4pPr>
            <a:lvl5pPr marL="1499616" indent="0">
              <a:buNone/>
              <a:defRPr sz="1640"/>
            </a:lvl5pPr>
            <a:lvl6pPr marL="1874520" indent="0">
              <a:buNone/>
              <a:defRPr sz="1640"/>
            </a:lvl6pPr>
            <a:lvl7pPr marL="2249424" indent="0">
              <a:buNone/>
              <a:defRPr sz="1640"/>
            </a:lvl7pPr>
            <a:lvl8pPr marL="2624328" indent="0">
              <a:buNone/>
              <a:defRPr sz="1640"/>
            </a:lvl8pPr>
            <a:lvl9pPr marL="2999232" indent="0">
              <a:buNone/>
              <a:defRPr sz="164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6448" y="2907983"/>
            <a:ext cx="2418224" cy="5387397"/>
          </a:xfrm>
        </p:spPr>
        <p:txBody>
          <a:bodyPr/>
          <a:lstStyle>
            <a:lvl1pPr marL="0" indent="0">
              <a:buNone/>
              <a:defRPr sz="1312"/>
            </a:lvl1pPr>
            <a:lvl2pPr marL="374904" indent="0">
              <a:buNone/>
              <a:defRPr sz="1148"/>
            </a:lvl2pPr>
            <a:lvl3pPr marL="749808" indent="0">
              <a:buNone/>
              <a:defRPr sz="984"/>
            </a:lvl3pPr>
            <a:lvl4pPr marL="1124712" indent="0">
              <a:buNone/>
              <a:defRPr sz="820"/>
            </a:lvl4pPr>
            <a:lvl5pPr marL="1499616" indent="0">
              <a:buNone/>
              <a:defRPr sz="820"/>
            </a:lvl5pPr>
            <a:lvl6pPr marL="1874520" indent="0">
              <a:buNone/>
              <a:defRPr sz="820"/>
            </a:lvl6pPr>
            <a:lvl7pPr marL="2249424" indent="0">
              <a:buNone/>
              <a:defRPr sz="820"/>
            </a:lvl7pPr>
            <a:lvl8pPr marL="2624328" indent="0">
              <a:buNone/>
              <a:defRPr sz="820"/>
            </a:lvl8pPr>
            <a:lvl9pPr marL="2999232" indent="0">
              <a:buNone/>
              <a:defRPr sz="82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11062-616B-4939-9843-5F5884790979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3B1D2-13B1-4C6A-B1AA-E6C93AFE3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441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5471" y="516079"/>
            <a:ext cx="6466821" cy="18735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471" y="2580386"/>
            <a:ext cx="6466821" cy="6150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5471" y="8984232"/>
            <a:ext cx="1686997" cy="5160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11062-616B-4939-9843-5F5884790979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83634" y="8984232"/>
            <a:ext cx="2530495" cy="5160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95295" y="8984232"/>
            <a:ext cx="1686997" cy="5160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3B1D2-13B1-4C6A-B1AA-E6C93AFE3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60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49808" rtl="0" eaLnBrk="1" latinLnBrk="0" hangingPunct="1">
        <a:lnSpc>
          <a:spcPct val="90000"/>
        </a:lnSpc>
        <a:spcBef>
          <a:spcPct val="0"/>
        </a:spcBef>
        <a:buNone/>
        <a:defRPr sz="360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7452" indent="-187452" algn="l" defTabSz="749808" rtl="0" eaLnBrk="1" latinLnBrk="0" hangingPunct="1">
        <a:lnSpc>
          <a:spcPct val="90000"/>
        </a:lnSpc>
        <a:spcBef>
          <a:spcPts val="820"/>
        </a:spcBef>
        <a:buFont typeface="Arial" panose="020B0604020202020204" pitchFamily="34" charset="0"/>
        <a:buChar char="•"/>
        <a:defRPr sz="2296" kern="1200">
          <a:solidFill>
            <a:schemeClr val="tx1"/>
          </a:solidFill>
          <a:latin typeface="+mn-lt"/>
          <a:ea typeface="+mn-ea"/>
          <a:cs typeface="+mn-cs"/>
        </a:defRPr>
      </a:lvl1pPr>
      <a:lvl2pPr marL="562356" indent="-187452" algn="l" defTabSz="749808" rtl="0" eaLnBrk="1" latinLnBrk="0" hangingPunct="1">
        <a:lnSpc>
          <a:spcPct val="90000"/>
        </a:lnSpc>
        <a:spcBef>
          <a:spcPts val="410"/>
        </a:spcBef>
        <a:buFont typeface="Arial" panose="020B0604020202020204" pitchFamily="34" charset="0"/>
        <a:buChar char="•"/>
        <a:defRPr sz="1968" kern="1200">
          <a:solidFill>
            <a:schemeClr val="tx1"/>
          </a:solidFill>
          <a:latin typeface="+mn-lt"/>
          <a:ea typeface="+mn-ea"/>
          <a:cs typeface="+mn-cs"/>
        </a:defRPr>
      </a:lvl2pPr>
      <a:lvl3pPr marL="937260" indent="-187452" algn="l" defTabSz="749808" rtl="0" eaLnBrk="1" latinLnBrk="0" hangingPunct="1">
        <a:lnSpc>
          <a:spcPct val="90000"/>
        </a:lnSpc>
        <a:spcBef>
          <a:spcPts val="410"/>
        </a:spcBef>
        <a:buFont typeface="Arial" panose="020B0604020202020204" pitchFamily="34" charset="0"/>
        <a:buChar char="•"/>
        <a:defRPr sz="1640" kern="1200">
          <a:solidFill>
            <a:schemeClr val="tx1"/>
          </a:solidFill>
          <a:latin typeface="+mn-lt"/>
          <a:ea typeface="+mn-ea"/>
          <a:cs typeface="+mn-cs"/>
        </a:defRPr>
      </a:lvl3pPr>
      <a:lvl4pPr marL="1312164" indent="-187452" algn="l" defTabSz="749808" rtl="0" eaLnBrk="1" latinLnBrk="0" hangingPunct="1">
        <a:lnSpc>
          <a:spcPct val="90000"/>
        </a:lnSpc>
        <a:spcBef>
          <a:spcPts val="410"/>
        </a:spcBef>
        <a:buFont typeface="Arial" panose="020B0604020202020204" pitchFamily="34" charset="0"/>
        <a:buChar char="•"/>
        <a:defRPr sz="1476" kern="1200">
          <a:solidFill>
            <a:schemeClr val="tx1"/>
          </a:solidFill>
          <a:latin typeface="+mn-lt"/>
          <a:ea typeface="+mn-ea"/>
          <a:cs typeface="+mn-cs"/>
        </a:defRPr>
      </a:lvl4pPr>
      <a:lvl5pPr marL="1687068" indent="-187452" algn="l" defTabSz="749808" rtl="0" eaLnBrk="1" latinLnBrk="0" hangingPunct="1">
        <a:lnSpc>
          <a:spcPct val="90000"/>
        </a:lnSpc>
        <a:spcBef>
          <a:spcPts val="410"/>
        </a:spcBef>
        <a:buFont typeface="Arial" panose="020B0604020202020204" pitchFamily="34" charset="0"/>
        <a:buChar char="•"/>
        <a:defRPr sz="1476" kern="1200">
          <a:solidFill>
            <a:schemeClr val="tx1"/>
          </a:solidFill>
          <a:latin typeface="+mn-lt"/>
          <a:ea typeface="+mn-ea"/>
          <a:cs typeface="+mn-cs"/>
        </a:defRPr>
      </a:lvl5pPr>
      <a:lvl6pPr marL="2061972" indent="-187452" algn="l" defTabSz="749808" rtl="0" eaLnBrk="1" latinLnBrk="0" hangingPunct="1">
        <a:lnSpc>
          <a:spcPct val="90000"/>
        </a:lnSpc>
        <a:spcBef>
          <a:spcPts val="410"/>
        </a:spcBef>
        <a:buFont typeface="Arial" panose="020B0604020202020204" pitchFamily="34" charset="0"/>
        <a:buChar char="•"/>
        <a:defRPr sz="1476" kern="1200">
          <a:solidFill>
            <a:schemeClr val="tx1"/>
          </a:solidFill>
          <a:latin typeface="+mn-lt"/>
          <a:ea typeface="+mn-ea"/>
          <a:cs typeface="+mn-cs"/>
        </a:defRPr>
      </a:lvl6pPr>
      <a:lvl7pPr marL="2436876" indent="-187452" algn="l" defTabSz="749808" rtl="0" eaLnBrk="1" latinLnBrk="0" hangingPunct="1">
        <a:lnSpc>
          <a:spcPct val="90000"/>
        </a:lnSpc>
        <a:spcBef>
          <a:spcPts val="410"/>
        </a:spcBef>
        <a:buFont typeface="Arial" panose="020B0604020202020204" pitchFamily="34" charset="0"/>
        <a:buChar char="•"/>
        <a:defRPr sz="1476" kern="1200">
          <a:solidFill>
            <a:schemeClr val="tx1"/>
          </a:solidFill>
          <a:latin typeface="+mn-lt"/>
          <a:ea typeface="+mn-ea"/>
          <a:cs typeface="+mn-cs"/>
        </a:defRPr>
      </a:lvl7pPr>
      <a:lvl8pPr marL="2811780" indent="-187452" algn="l" defTabSz="749808" rtl="0" eaLnBrk="1" latinLnBrk="0" hangingPunct="1">
        <a:lnSpc>
          <a:spcPct val="90000"/>
        </a:lnSpc>
        <a:spcBef>
          <a:spcPts val="410"/>
        </a:spcBef>
        <a:buFont typeface="Arial" panose="020B0604020202020204" pitchFamily="34" charset="0"/>
        <a:buChar char="•"/>
        <a:defRPr sz="1476" kern="1200">
          <a:solidFill>
            <a:schemeClr val="tx1"/>
          </a:solidFill>
          <a:latin typeface="+mn-lt"/>
          <a:ea typeface="+mn-ea"/>
          <a:cs typeface="+mn-cs"/>
        </a:defRPr>
      </a:lvl8pPr>
      <a:lvl9pPr marL="3186684" indent="-187452" algn="l" defTabSz="749808" rtl="0" eaLnBrk="1" latinLnBrk="0" hangingPunct="1">
        <a:lnSpc>
          <a:spcPct val="90000"/>
        </a:lnSpc>
        <a:spcBef>
          <a:spcPts val="410"/>
        </a:spcBef>
        <a:buFont typeface="Arial" panose="020B0604020202020204" pitchFamily="34" charset="0"/>
        <a:buChar char="•"/>
        <a:defRPr sz="14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9808" rtl="0" eaLnBrk="1" latinLnBrk="0" hangingPunct="1">
        <a:defRPr sz="1476" kern="1200">
          <a:solidFill>
            <a:schemeClr val="tx1"/>
          </a:solidFill>
          <a:latin typeface="+mn-lt"/>
          <a:ea typeface="+mn-ea"/>
          <a:cs typeface="+mn-cs"/>
        </a:defRPr>
      </a:lvl1pPr>
      <a:lvl2pPr marL="374904" algn="l" defTabSz="749808" rtl="0" eaLnBrk="1" latinLnBrk="0" hangingPunct="1">
        <a:defRPr sz="1476" kern="1200">
          <a:solidFill>
            <a:schemeClr val="tx1"/>
          </a:solidFill>
          <a:latin typeface="+mn-lt"/>
          <a:ea typeface="+mn-ea"/>
          <a:cs typeface="+mn-cs"/>
        </a:defRPr>
      </a:lvl2pPr>
      <a:lvl3pPr marL="749808" algn="l" defTabSz="749808" rtl="0" eaLnBrk="1" latinLnBrk="0" hangingPunct="1">
        <a:defRPr sz="1476" kern="1200">
          <a:solidFill>
            <a:schemeClr val="tx1"/>
          </a:solidFill>
          <a:latin typeface="+mn-lt"/>
          <a:ea typeface="+mn-ea"/>
          <a:cs typeface="+mn-cs"/>
        </a:defRPr>
      </a:lvl3pPr>
      <a:lvl4pPr marL="1124712" algn="l" defTabSz="749808" rtl="0" eaLnBrk="1" latinLnBrk="0" hangingPunct="1">
        <a:defRPr sz="1476" kern="1200">
          <a:solidFill>
            <a:schemeClr val="tx1"/>
          </a:solidFill>
          <a:latin typeface="+mn-lt"/>
          <a:ea typeface="+mn-ea"/>
          <a:cs typeface="+mn-cs"/>
        </a:defRPr>
      </a:lvl4pPr>
      <a:lvl5pPr marL="1499616" algn="l" defTabSz="749808" rtl="0" eaLnBrk="1" latinLnBrk="0" hangingPunct="1">
        <a:defRPr sz="1476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algn="l" defTabSz="749808" rtl="0" eaLnBrk="1" latinLnBrk="0" hangingPunct="1">
        <a:defRPr sz="1476" kern="1200">
          <a:solidFill>
            <a:schemeClr val="tx1"/>
          </a:solidFill>
          <a:latin typeface="+mn-lt"/>
          <a:ea typeface="+mn-ea"/>
          <a:cs typeface="+mn-cs"/>
        </a:defRPr>
      </a:lvl6pPr>
      <a:lvl7pPr marL="2249424" algn="l" defTabSz="749808" rtl="0" eaLnBrk="1" latinLnBrk="0" hangingPunct="1">
        <a:defRPr sz="1476" kern="1200">
          <a:solidFill>
            <a:schemeClr val="tx1"/>
          </a:solidFill>
          <a:latin typeface="+mn-lt"/>
          <a:ea typeface="+mn-ea"/>
          <a:cs typeface="+mn-cs"/>
        </a:defRPr>
      </a:lvl7pPr>
      <a:lvl8pPr marL="2624328" algn="l" defTabSz="749808" rtl="0" eaLnBrk="1" latinLnBrk="0" hangingPunct="1">
        <a:defRPr sz="1476" kern="1200">
          <a:solidFill>
            <a:schemeClr val="tx1"/>
          </a:solidFill>
          <a:latin typeface="+mn-lt"/>
          <a:ea typeface="+mn-ea"/>
          <a:cs typeface="+mn-cs"/>
        </a:defRPr>
      </a:lvl8pPr>
      <a:lvl9pPr marL="2999232" algn="l" defTabSz="749808" rtl="0" eaLnBrk="1" latinLnBrk="0" hangingPunct="1">
        <a:defRPr sz="14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807" y="238790"/>
            <a:ext cx="47825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dirty="0" smtClean="0">
                <a:latin typeface="HelloMaddoxThick" panose="02000603000000000000" pitchFamily="2" charset="0"/>
                <a:ea typeface="HelloMaddoxThick" panose="02000603000000000000" pitchFamily="2" charset="0"/>
              </a:rPr>
              <a:t>Our </a:t>
            </a:r>
            <a:r>
              <a:rPr lang="en-US" sz="4800" dirty="0" smtClean="0">
                <a:latin typeface="KG Miss Kindergarten" panose="02000000000000000000" pitchFamily="2" charset="0"/>
                <a:ea typeface="HelloMaddoxThick" panose="02000603000000000000" pitchFamily="2" charset="0"/>
              </a:rPr>
              <a:t>Kindergarten</a:t>
            </a:r>
            <a:r>
              <a:rPr lang="en-US" sz="4800" dirty="0" smtClean="0">
                <a:latin typeface="HelloMaddoxThick" panose="02000603000000000000" pitchFamily="2" charset="0"/>
                <a:ea typeface="HelloMaddoxThick" panose="02000603000000000000" pitchFamily="2" charset="0"/>
              </a:rPr>
              <a:t> Day</a:t>
            </a:r>
            <a:endParaRPr lang="en-US" sz="4800" dirty="0">
              <a:latin typeface="HelloMaddoxThick" panose="02000603000000000000" pitchFamily="2" charset="0"/>
              <a:ea typeface="HelloMaddoxThick" panose="02000603000000000000" pitchFamily="2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4801881"/>
              </p:ext>
            </p:extLst>
          </p:nvPr>
        </p:nvGraphicFramePr>
        <p:xfrm>
          <a:off x="203238" y="903083"/>
          <a:ext cx="7039871" cy="88109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0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074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39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  <a:ea typeface="HelloBasic" panose="02000603000000000000" pitchFamily="2" charset="0"/>
                        </a:rPr>
                        <a:t>Time</a:t>
                      </a:r>
                      <a:endParaRPr lang="en-US" sz="110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  <a:ea typeface="HelloBasic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  <a:ea typeface="HelloBasic" panose="02000603000000000000" pitchFamily="2" charset="0"/>
                        </a:rPr>
                        <a:t>Activity</a:t>
                      </a:r>
                      <a:endParaRPr lang="en-US" sz="110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  <a:ea typeface="HelloBasic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  <a:ea typeface="HelloBasic" panose="02000603000000000000" pitchFamily="2" charset="0"/>
                        </a:rPr>
                        <a:t>We are learning…</a:t>
                      </a:r>
                      <a:endParaRPr lang="en-US" sz="110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  <a:ea typeface="HelloBasic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833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KG Miss Kindergarten" panose="02000000000000000000" pitchFamily="2" charset="0"/>
                          <a:ea typeface="HelloBasic" panose="02000603000000000000" pitchFamily="2" charset="0"/>
                        </a:rPr>
                        <a:t>7:45-8:00</a:t>
                      </a:r>
                    </a:p>
                    <a:p>
                      <a:pPr algn="ctr"/>
                      <a:r>
                        <a:rPr lang="en-US" sz="1100" dirty="0" smtClean="0">
                          <a:latin typeface="KG Miss Kindergarten" panose="02000000000000000000" pitchFamily="2" charset="0"/>
                          <a:ea typeface="HelloBasic" panose="02000603000000000000" pitchFamily="2" charset="0"/>
                        </a:rPr>
                        <a:t>15</a:t>
                      </a:r>
                      <a:r>
                        <a:rPr lang="en-US" sz="1100" baseline="0" dirty="0" smtClean="0">
                          <a:latin typeface="KG Miss Kindergarten" panose="02000000000000000000" pitchFamily="2" charset="0"/>
                          <a:ea typeface="HelloBasic" panose="02000603000000000000" pitchFamily="2" charset="0"/>
                        </a:rPr>
                        <a:t> min</a:t>
                      </a:r>
                      <a:endParaRPr lang="en-US" sz="1100" dirty="0" smtClean="0">
                        <a:latin typeface="KG Miss Kindergarten" panose="02000000000000000000" pitchFamily="2" charset="0"/>
                        <a:ea typeface="HelloBasic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Bradley Hand ITC" panose="03070402050302030203" pitchFamily="66" charset="0"/>
                          <a:ea typeface="HelloBasic" panose="02000603000000000000" pitchFamily="2" charset="0"/>
                        </a:rPr>
                        <a:t>Unpack</a:t>
                      </a:r>
                      <a:r>
                        <a:rPr lang="en-US" sz="1100" baseline="0" dirty="0" smtClean="0">
                          <a:latin typeface="Bradley Hand ITC" panose="03070402050302030203" pitchFamily="66" charset="0"/>
                          <a:ea typeface="HelloBasic" panose="02000603000000000000" pitchFamily="2" charset="0"/>
                        </a:rPr>
                        <a:t> and </a:t>
                      </a:r>
                      <a:r>
                        <a:rPr lang="en-US" sz="1100" dirty="0" smtClean="0">
                          <a:latin typeface="Bradley Hand ITC" panose="03070402050302030203" pitchFamily="66" charset="0"/>
                          <a:ea typeface="HelloBasic" panose="02000603000000000000" pitchFamily="2" charset="0"/>
                        </a:rPr>
                        <a:t>Attendance</a:t>
                      </a:r>
                    </a:p>
                    <a:p>
                      <a:endParaRPr lang="en-US" sz="1100" baseline="0" dirty="0" smtClean="0">
                        <a:latin typeface="Bradley Hand ITC" panose="03070402050302030203" pitchFamily="66" charset="0"/>
                        <a:ea typeface="HelloBasic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aseline="0" dirty="0" smtClean="0">
                          <a:latin typeface="Bradley Hand ITC" panose="03070402050302030203" pitchFamily="66" charset="0"/>
                          <a:ea typeface="HelloBasic" panose="02000603000000000000" pitchFamily="2" charset="0"/>
                        </a:rPr>
                        <a:t>This is a time where we will build classroom community.</a:t>
                      </a:r>
                      <a:endParaRPr lang="en-US" sz="1100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Bradley Hand ITC" panose="03070402050302030203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057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KG Miss Kindergarten" panose="02000000000000000000" pitchFamily="2" charset="0"/>
                          <a:ea typeface="HelloBasic" panose="02000603000000000000" pitchFamily="2" charset="0"/>
                        </a:rPr>
                        <a:t>8:00-8:40</a:t>
                      </a:r>
                    </a:p>
                    <a:p>
                      <a:pPr algn="ctr"/>
                      <a:r>
                        <a:rPr lang="en-US" sz="1100" dirty="0" smtClean="0">
                          <a:latin typeface="KG Miss Kindergarten" panose="02000000000000000000" pitchFamily="2" charset="0"/>
                          <a:ea typeface="HelloBasic" panose="02000603000000000000" pitchFamily="2" charset="0"/>
                        </a:rPr>
                        <a:t>40 min</a:t>
                      </a:r>
                      <a:endParaRPr lang="en-US" sz="1100" dirty="0">
                        <a:latin typeface="KG Miss Kindergarten" panose="02000000000000000000" pitchFamily="2" charset="0"/>
                        <a:ea typeface="HelloBasic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aseline="0" dirty="0" smtClean="0">
                          <a:latin typeface="Bradley Hand ITC" panose="03070402050302030203" pitchFamily="66" charset="0"/>
                          <a:ea typeface="HelloBasic" panose="02000603000000000000" pitchFamily="2" charset="0"/>
                        </a:rPr>
                        <a:t>Word Study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Bradley Hand ITC" panose="03070402050302030203" pitchFamily="66" charset="0"/>
                          <a:ea typeface="+mn-ea"/>
                          <a:cs typeface="+mn-cs"/>
                        </a:rPr>
                        <a:t>Shared Reading</a:t>
                      </a:r>
                      <a:r>
                        <a:rPr lang="en-US" sz="11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Bradley Hand ITC" panose="03070402050302030203" pitchFamily="66" charset="0"/>
                          <a:ea typeface="+mn-ea"/>
                          <a:cs typeface="+mn-cs"/>
                        </a:rPr>
                        <a:t>: This provides opportunities to build word solving strategies, </a:t>
                      </a:r>
                      <a:r>
                        <a:rPr lang="en-US" sz="1100" b="0" i="0" u="none" kern="1200" dirty="0" smtClean="0">
                          <a:solidFill>
                            <a:schemeClr val="dk1"/>
                          </a:solidFill>
                          <a:effectLst/>
                          <a:latin typeface="Bradley Hand ITC" panose="03070402050302030203" pitchFamily="66" charset="0"/>
                          <a:ea typeface="+mn-ea"/>
                          <a:cs typeface="+mn-cs"/>
                        </a:rPr>
                        <a:t>phonics</a:t>
                      </a:r>
                      <a:r>
                        <a:rPr lang="en-US" sz="11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Bradley Hand ITC" panose="03070402050302030203" pitchFamily="66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Bradley Hand ITC" panose="03070402050302030203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Bradley Hand ITC" panose="03070402050302030203" pitchFamily="66" charset="0"/>
                          <a:ea typeface="+mn-ea"/>
                          <a:cs typeface="+mn-cs"/>
                        </a:rPr>
                        <a:t>high frequency words, fluency,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Bradley Hand ITC" panose="03070402050302030203" pitchFamily="66" charset="0"/>
                          <a:ea typeface="+mn-ea"/>
                          <a:cs typeface="+mn-cs"/>
                        </a:rPr>
                        <a:t> and comprehension.</a:t>
                      </a:r>
                      <a:endParaRPr lang="en-US" sz="1100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Bradley Hand ITC" panose="03070402050302030203" pitchFamily="66" charset="0"/>
                        <a:ea typeface="+mn-ea"/>
                        <a:cs typeface="+mn-cs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radley Hand ITC" panose="03070402050302030203" pitchFamily="66" charset="0"/>
                        </a:rPr>
                        <a:t>Word Study: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radley Hand ITC" panose="03070402050302030203" pitchFamily="66" charset="0"/>
                        </a:rPr>
                        <a:t>This is a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Bradley Hand ITC" panose="03070402050302030203" pitchFamily="66" charset="0"/>
                        </a:rPr>
                        <a:t> time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radley Hand ITC" panose="03070402050302030203" pitchFamily="66" charset="0"/>
                        </a:rPr>
                        <a:t>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radley Hand ITC" panose="03070402050302030203" pitchFamily="66" charset="0"/>
                        </a:rPr>
                        <a:t>to teach children </a:t>
                      </a:r>
                      <a:r>
                        <a:rPr lang="en-US" sz="1100" b="0" i="0" u="none" dirty="0">
                          <a:solidFill>
                            <a:srgbClr val="000000"/>
                          </a:solidFill>
                          <a:effectLst/>
                          <a:latin typeface="Bradley Hand ITC" panose="03070402050302030203" pitchFamily="66" charset="0"/>
                        </a:rPr>
                        <a:t>phonics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radley Hand ITC" panose="03070402050302030203" pitchFamily="66" charset="0"/>
                        </a:rPr>
                        <a:t> &amp; </a:t>
                      </a:r>
                      <a:r>
                        <a:rPr lang="en-US" sz="1100" b="0" i="0" u="none" dirty="0">
                          <a:solidFill>
                            <a:srgbClr val="000000"/>
                          </a:solidFill>
                          <a:effectLst/>
                          <a:latin typeface="Bradley Hand ITC" panose="03070402050302030203" pitchFamily="66" charset="0"/>
                        </a:rPr>
                        <a:t>spelling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radley Hand ITC" panose="03070402050302030203" pitchFamily="66" charset="0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radley Hand ITC" panose="03070402050302030203" pitchFamily="66" charset="0"/>
                        </a:rPr>
                        <a:t>principles,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Bradley Hand ITC" panose="03070402050302030203" pitchFamily="66" charset="0"/>
                        </a:rPr>
                        <a:t> handwriting,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radley Hand ITC" panose="03070402050302030203" pitchFamily="66" charset="0"/>
                        </a:rPr>
                        <a:t>and </a:t>
                      </a:r>
                      <a:r>
                        <a:rPr lang="en-US" sz="1100" b="0" i="0" u="none" dirty="0">
                          <a:solidFill>
                            <a:srgbClr val="000000"/>
                          </a:solidFill>
                          <a:effectLst/>
                          <a:latin typeface="Bradley Hand ITC" panose="03070402050302030203" pitchFamily="66" charset="0"/>
                        </a:rPr>
                        <a:t>high frequency </a:t>
                      </a:r>
                      <a:r>
                        <a:rPr lang="en-US" sz="1100" b="0" i="0" u="none" dirty="0" smtClean="0">
                          <a:solidFill>
                            <a:srgbClr val="000000"/>
                          </a:solidFill>
                          <a:effectLst/>
                          <a:latin typeface="Bradley Hand ITC" panose="03070402050302030203" pitchFamily="66" charset="0"/>
                        </a:rPr>
                        <a:t>words.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radley Hand ITC" panose="03070402050302030203" pitchFamily="66" charset="0"/>
                        </a:rPr>
                        <a:t> They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radley Hand ITC" panose="03070402050302030203" pitchFamily="66" charset="0"/>
                        </a:rPr>
                        <a:t>will apply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radley Hand ITC" panose="03070402050302030203" pitchFamily="66" charset="0"/>
                        </a:rPr>
                        <a:t>their learning wh9ile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Bradley Hand ITC" panose="03070402050302030203" pitchFamily="66" charset="0"/>
                        </a:rPr>
                        <a:t> reading and writing.</a:t>
                      </a:r>
                      <a:endParaRPr lang="en-US" sz="1100" dirty="0">
                        <a:effectLst/>
                        <a:latin typeface="Bradley Hand ITC" panose="03070402050302030203" pitchFamily="66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9363660"/>
                  </a:ext>
                </a:extLst>
              </a:tr>
              <a:tr h="206178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KG Miss Kindergarten" panose="02000000000000000000" pitchFamily="2" charset="0"/>
                          <a:ea typeface="HelloBasic" panose="02000603000000000000" pitchFamily="2" charset="0"/>
                        </a:rPr>
                        <a:t>8:40-10:`15</a:t>
                      </a:r>
                      <a:r>
                        <a:rPr lang="en-US" sz="1100" baseline="0" dirty="0" smtClean="0">
                          <a:latin typeface="KG Miss Kindergarten" panose="02000000000000000000" pitchFamily="2" charset="0"/>
                          <a:ea typeface="HelloBasic" panose="02000603000000000000" pitchFamily="2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100" baseline="0" dirty="0" smtClean="0">
                          <a:latin typeface="KG Miss Kindergarten" panose="02000000000000000000" pitchFamily="2" charset="0"/>
                          <a:ea typeface="HelloBasic" panose="02000603000000000000" pitchFamily="2" charset="0"/>
                        </a:rPr>
                        <a:t>95 min</a:t>
                      </a:r>
                      <a:endParaRPr lang="en-US" sz="1100" dirty="0">
                        <a:latin typeface="KG Miss Kindergarten" panose="02000000000000000000" pitchFamily="2" charset="0"/>
                        <a:ea typeface="HelloBasic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7498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 smtClean="0">
                          <a:latin typeface="Bradley Hand ITC" panose="03070402050302030203" pitchFamily="66" charset="0"/>
                          <a:ea typeface="HelloBasic" panose="02000603000000000000" pitchFamily="2" charset="0"/>
                        </a:rPr>
                        <a:t>Interactive Read Aloud </a:t>
                      </a:r>
                    </a:p>
                    <a:p>
                      <a:r>
                        <a:rPr lang="en-US" sz="1100" baseline="0" dirty="0" smtClean="0">
                          <a:latin typeface="Bradley Hand ITC" panose="03070402050302030203" pitchFamily="66" charset="0"/>
                          <a:ea typeface="HelloBasic" panose="02000603000000000000" pitchFamily="2" charset="0"/>
                        </a:rPr>
                        <a:t>Readers Workshop Mini Lesson Independent Reading </a:t>
                      </a:r>
                    </a:p>
                    <a:p>
                      <a:r>
                        <a:rPr lang="en-US" sz="1100" baseline="0" dirty="0" smtClean="0">
                          <a:latin typeface="Bradley Hand ITC" panose="03070402050302030203" pitchFamily="66" charset="0"/>
                          <a:ea typeface="HelloBasic" panose="02000603000000000000" pitchFamily="2" charset="0"/>
                        </a:rPr>
                        <a:t>Guided Reading/Small Groups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498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Bradley Hand ITC" panose="03070402050302030203" pitchFamily="66" charset="0"/>
                          <a:ea typeface="+mn-ea"/>
                          <a:cs typeface="+mn-cs"/>
                        </a:rPr>
                        <a:t>Interactive Read Aloud: 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Bradley Hand ITC" panose="03070402050302030203" pitchFamily="66" charset="0"/>
                          <a:ea typeface="+mn-ea"/>
                          <a:cs typeface="+mn-cs"/>
                        </a:rPr>
                        <a:t>This is a time</a:t>
                      </a:r>
                      <a:r>
                        <a:rPr lang="en-US" sz="11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Bradley Hand ITC" panose="03070402050302030203" pitchFamily="66" charset="0"/>
                          <a:ea typeface="+mn-ea"/>
                          <a:cs typeface="+mn-cs"/>
                        </a:rPr>
                        <a:t> to model </a:t>
                      </a:r>
                      <a:r>
                        <a:rPr lang="en-US" sz="1100" b="0" i="0" u="none" kern="1200" dirty="0" smtClean="0">
                          <a:solidFill>
                            <a:schemeClr val="dk1"/>
                          </a:solidFill>
                          <a:effectLst/>
                          <a:latin typeface="Bradley Hand ITC" panose="03070402050302030203" pitchFamily="66" charset="0"/>
                          <a:ea typeface="+mn-ea"/>
                          <a:cs typeface="+mn-cs"/>
                        </a:rPr>
                        <a:t>vocabulary</a:t>
                      </a:r>
                      <a:r>
                        <a:rPr lang="en-US" sz="11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Bradley Hand ITC" panose="03070402050302030203" pitchFamily="66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100" b="0" i="0" u="none" kern="1200" dirty="0" smtClean="0">
                          <a:solidFill>
                            <a:schemeClr val="dk1"/>
                          </a:solidFill>
                          <a:effectLst/>
                          <a:latin typeface="Bradley Hand ITC" panose="03070402050302030203" pitchFamily="66" charset="0"/>
                          <a:ea typeface="+mn-ea"/>
                          <a:cs typeface="+mn-cs"/>
                        </a:rPr>
                        <a:t>fluency</a:t>
                      </a:r>
                      <a:r>
                        <a:rPr lang="en-US" sz="11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Bradley Hand ITC" panose="03070402050302030203" pitchFamily="66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100" b="0" i="0" u="none" kern="1200" dirty="0" smtClean="0">
                          <a:solidFill>
                            <a:schemeClr val="dk1"/>
                          </a:solidFill>
                          <a:effectLst/>
                          <a:latin typeface="Bradley Hand ITC" panose="03070402050302030203" pitchFamily="66" charset="0"/>
                          <a:ea typeface="+mn-ea"/>
                          <a:cs typeface="+mn-cs"/>
                        </a:rPr>
                        <a:t>comprehension</a:t>
                      </a:r>
                      <a:r>
                        <a:rPr lang="en-US" sz="11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Bradley Hand ITC" panose="03070402050302030203" pitchFamily="66" charset="0"/>
                          <a:ea typeface="+mn-ea"/>
                          <a:cs typeface="+mn-cs"/>
                        </a:rPr>
                        <a:t>, and characteristics/ structure of genres.</a:t>
                      </a:r>
                      <a:endParaRPr lang="en-US" sz="1100" baseline="0" dirty="0" smtClean="0">
                        <a:latin typeface="KG Miss Kindergarten" panose="02000000000000000000" pitchFamily="2" charset="0"/>
                        <a:ea typeface="HelloBasic" panose="02000603000000000000" pitchFamily="2" charset="0"/>
                      </a:endParaRPr>
                    </a:p>
                    <a:p>
                      <a:pPr marL="0" marR="0" indent="0" algn="l" defTabSz="7498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Bradley Hand ITC" panose="03070402050302030203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Bradley Hand ITC" panose="03070402050302030203" pitchFamily="66" charset="0"/>
                          <a:ea typeface="+mn-ea"/>
                          <a:cs typeface="+mn-cs"/>
                        </a:rPr>
                        <a:t>Readers</a:t>
                      </a:r>
                      <a:r>
                        <a:rPr lang="en-US" sz="1100" b="1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Bradley Hand ITC" panose="03070402050302030203" pitchFamily="66" charset="0"/>
                          <a:ea typeface="+mn-ea"/>
                          <a:cs typeface="+mn-cs"/>
                        </a:rPr>
                        <a:t> Workshop: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Bradley Hand ITC" panose="03070402050302030203" pitchFamily="66" charset="0"/>
                          <a:ea typeface="+mn-ea"/>
                          <a:cs typeface="+mn-cs"/>
                        </a:rPr>
                        <a:t> Gives</a:t>
                      </a:r>
                      <a:r>
                        <a:rPr lang="en-US" sz="11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Bradley Hand ITC" panose="03070402050302030203" pitchFamily="66" charset="0"/>
                          <a:ea typeface="+mn-ea"/>
                          <a:cs typeface="+mn-cs"/>
                        </a:rPr>
                        <a:t> opportunities for all students to receive on grade level instruction while focused on reading behaviors, author’s purpose/craft, </a:t>
                      </a:r>
                      <a:r>
                        <a:rPr lang="en-US" sz="1100" b="0" i="0" u="none" kern="1200" dirty="0" smtClean="0">
                          <a:solidFill>
                            <a:schemeClr val="dk1"/>
                          </a:solidFill>
                          <a:effectLst/>
                          <a:latin typeface="Bradley Hand ITC" panose="03070402050302030203" pitchFamily="66" charset="0"/>
                          <a:ea typeface="+mn-ea"/>
                          <a:cs typeface="+mn-cs"/>
                        </a:rPr>
                        <a:t>comprehension</a:t>
                      </a:r>
                      <a:r>
                        <a:rPr lang="en-US" sz="11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Bradley Hand ITC" panose="03070402050302030203" pitchFamily="66" charset="0"/>
                          <a:ea typeface="+mn-ea"/>
                          <a:cs typeface="+mn-cs"/>
                        </a:rPr>
                        <a:t> and academic vocabulary. </a:t>
                      </a:r>
                    </a:p>
                    <a:p>
                      <a:pPr marL="0" marR="0" indent="0" algn="l" defTabSz="7498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Bradley Hand ITC" panose="03070402050302030203" pitchFamily="66" charset="0"/>
                          <a:ea typeface="+mn-ea"/>
                          <a:cs typeface="+mn-cs"/>
                        </a:rPr>
                        <a:t>Silent Sustained Reading</a:t>
                      </a:r>
                      <a:r>
                        <a:rPr lang="en-US" sz="11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Bradley Hand ITC" panose="03070402050302030203" pitchFamily="66" charset="0"/>
                          <a:ea typeface="+mn-ea"/>
                          <a:cs typeface="+mn-cs"/>
                        </a:rPr>
                        <a:t>: Each student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Bradley Hand ITC" panose="03070402050302030203" pitchFamily="66" charset="0"/>
                          <a:ea typeface="+mn-ea"/>
                          <a:cs typeface="+mn-cs"/>
                        </a:rPr>
                        <a:t> gets </a:t>
                      </a:r>
                      <a:r>
                        <a:rPr lang="en-US" sz="11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Bradley Hand ITC" panose="03070402050302030203" pitchFamily="66" charset="0"/>
                          <a:ea typeface="+mn-ea"/>
                          <a:cs typeface="+mn-cs"/>
                        </a:rPr>
                        <a:t>to apply the learning of mini lesson through reading their independent texts and responding.</a:t>
                      </a:r>
                      <a:endParaRPr lang="en-US" sz="1100" dirty="0" smtClean="0">
                        <a:latin typeface="Bradley Hand ITC" panose="03070402050302030203" pitchFamily="66" charset="0"/>
                        <a:ea typeface="HelloBasic" panose="02000603000000000000" pitchFamily="2" charset="0"/>
                      </a:endParaRPr>
                    </a:p>
                    <a:p>
                      <a:pPr marL="0" marR="0" indent="0" algn="l" defTabSz="7498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latin typeface="Bradley Hand ITC" panose="03070402050302030203" pitchFamily="66" charset="0"/>
                          <a:ea typeface="HelloBasic" panose="02000603000000000000" pitchFamily="2" charset="0"/>
                        </a:rPr>
                        <a:t>ELAR Intervention: </a:t>
                      </a:r>
                      <a:r>
                        <a:rPr lang="en-US" sz="1100" b="0" dirty="0" smtClean="0">
                          <a:latin typeface="Bradley Hand ITC" panose="03070402050302030203" pitchFamily="66" charset="0"/>
                          <a:ea typeface="HelloBasic" panose="02000603000000000000" pitchFamily="2" charset="0"/>
                        </a:rPr>
                        <a:t>I provide intervention to the kids who</a:t>
                      </a:r>
                      <a:r>
                        <a:rPr lang="en-US" sz="1100" b="0" baseline="0" dirty="0" smtClean="0">
                          <a:latin typeface="Bradley Hand ITC" panose="03070402050302030203" pitchFamily="66" charset="0"/>
                          <a:ea typeface="HelloBasic" panose="02000603000000000000" pitchFamily="2" charset="0"/>
                        </a:rPr>
                        <a:t> need it.</a:t>
                      </a:r>
                      <a:endParaRPr lang="en-US" sz="1100" b="0" dirty="0" smtClean="0">
                        <a:latin typeface="Bradley Hand ITC" panose="03070402050302030203" pitchFamily="66" charset="0"/>
                        <a:ea typeface="HelloBasic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1910502"/>
                  </a:ext>
                </a:extLst>
              </a:tr>
              <a:tr h="41833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KG Miss Kindergarten" panose="02000000000000000000" pitchFamily="2" charset="0"/>
                          <a:ea typeface="HelloBasic" panose="02000603000000000000" pitchFamily="2" charset="0"/>
                        </a:rPr>
                        <a:t>10:15-10:35</a:t>
                      </a:r>
                      <a:endParaRPr lang="en-US" sz="1100" dirty="0" smtClean="0">
                        <a:latin typeface="KG Miss Kindergarten" panose="02000000000000000000" pitchFamily="2" charset="0"/>
                        <a:ea typeface="HelloBasic" panose="02000603000000000000" pitchFamily="2" charset="0"/>
                      </a:endParaRPr>
                    </a:p>
                    <a:p>
                      <a:pPr algn="ctr"/>
                      <a:r>
                        <a:rPr lang="en-US" sz="1100" dirty="0" smtClean="0">
                          <a:latin typeface="KG Miss Kindergarten" panose="02000000000000000000" pitchFamily="2" charset="0"/>
                          <a:ea typeface="HelloBasic" panose="02000603000000000000" pitchFamily="2" charset="0"/>
                        </a:rPr>
                        <a:t>20</a:t>
                      </a:r>
                      <a:r>
                        <a:rPr lang="en-US" sz="1100" baseline="0" dirty="0" smtClean="0">
                          <a:latin typeface="KG Miss Kindergarten" panose="02000000000000000000" pitchFamily="2" charset="0"/>
                          <a:ea typeface="HelloBasic" panose="02000603000000000000" pitchFamily="2" charset="0"/>
                        </a:rPr>
                        <a:t> </a:t>
                      </a:r>
                      <a:r>
                        <a:rPr lang="en-US" sz="1100" baseline="0" dirty="0" smtClean="0">
                          <a:latin typeface="KG Miss Kindergarten" panose="02000000000000000000" pitchFamily="2" charset="0"/>
                          <a:ea typeface="HelloBasic" panose="02000603000000000000" pitchFamily="2" charset="0"/>
                        </a:rPr>
                        <a:t>min</a:t>
                      </a:r>
                      <a:endParaRPr lang="en-US" sz="1100" dirty="0">
                        <a:latin typeface="KG Miss Kindergarten" panose="02000000000000000000" pitchFamily="2" charset="0"/>
                        <a:ea typeface="HelloBasic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Bradley Hand ITC" panose="03070402050302030203" pitchFamily="66" charset="0"/>
                        </a:rPr>
                        <a:t>Recess</a:t>
                      </a:r>
                      <a:endParaRPr lang="en-US" sz="1100" baseline="0" dirty="0" smtClean="0">
                        <a:latin typeface="Bradley Hand ITC" panose="03070402050302030203" pitchFamily="66" charset="0"/>
                        <a:ea typeface="HelloBasic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endParaRPr lang="en-US" sz="1100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Bradley Hand ITC" panose="03070402050302030203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9863957"/>
                  </a:ext>
                </a:extLst>
              </a:tr>
              <a:tr h="2539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KG Miss Kindergarten" panose="02000000000000000000" pitchFamily="2" charset="0"/>
                          <a:ea typeface="HelloBasic" panose="02000603000000000000" pitchFamily="2" charset="0"/>
                        </a:rPr>
                        <a:t>10:25-10:45</a:t>
                      </a:r>
                      <a:endParaRPr lang="en-US" sz="1100" dirty="0">
                        <a:latin typeface="KG Miss Kindergarten" panose="02000000000000000000" pitchFamily="2" charset="0"/>
                        <a:ea typeface="HelloBasic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498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 smtClean="0">
                          <a:latin typeface="Bradley Hand ITC" panose="03070402050302030203" pitchFamily="66" charset="0"/>
                          <a:ea typeface="HelloBasic" panose="02000603000000000000" pitchFamily="2" charset="0"/>
                        </a:rPr>
                        <a:t>Writer’s Workshop: Grammar Talks</a:t>
                      </a:r>
                    </a:p>
                    <a:p>
                      <a:endParaRPr lang="en-US" sz="1100" dirty="0">
                        <a:latin typeface="Bradley Hand ITC" panose="03070402050302030203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498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baseline="0" dirty="0" smtClean="0">
                          <a:latin typeface="Bradley Hand ITC" panose="03070402050302030203" pitchFamily="66" charset="0"/>
                          <a:ea typeface="HelloBasic" panose="02000603000000000000" pitchFamily="2" charset="0"/>
                        </a:rPr>
                        <a:t>During this time we take an in depth look at sentences and their structure</a:t>
                      </a:r>
                      <a:endParaRPr lang="en-US" sz="1100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Bradley Hand ITC" panose="03070402050302030203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39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KG Miss Kindergarten" panose="02000000000000000000" pitchFamily="2" charset="0"/>
                          <a:ea typeface="HelloBasic" panose="02000603000000000000" pitchFamily="2" charset="0"/>
                        </a:rPr>
                        <a:t>10:54-11:24</a:t>
                      </a:r>
                      <a:endParaRPr lang="en-US" sz="1100" dirty="0">
                        <a:latin typeface="KG Miss Kindergarten" panose="02000000000000000000" pitchFamily="2" charset="0"/>
                        <a:ea typeface="HelloBasic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aseline="0" dirty="0" smtClean="0">
                          <a:latin typeface="Bradley Hand ITC" panose="03070402050302030203" pitchFamily="66" charset="0"/>
                          <a:ea typeface="HelloBasic" panose="02000603000000000000" pitchFamily="2" charset="0"/>
                        </a:rPr>
                        <a:t>Lunch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498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Bradley Hand ITC" panose="03070402050302030203" pitchFamily="66" charset="0"/>
                          <a:ea typeface="HelloBasic" panose="02000603000000000000" pitchFamily="2" charset="0"/>
                        </a:rPr>
                        <a:t>We</a:t>
                      </a:r>
                      <a:r>
                        <a:rPr lang="en-US" sz="1100" baseline="0" dirty="0" smtClean="0">
                          <a:latin typeface="Bradley Hand ITC" panose="03070402050302030203" pitchFamily="66" charset="0"/>
                          <a:ea typeface="HelloBasic" panose="02000603000000000000" pitchFamily="2" charset="0"/>
                        </a:rPr>
                        <a:t> always eat in the small cafeteria.</a:t>
                      </a:r>
                      <a:endParaRPr lang="en-US" sz="1100" dirty="0" smtClean="0">
                        <a:latin typeface="KG Miss Kindergarten" panose="02000000000000000000" pitchFamily="2" charset="0"/>
                        <a:ea typeface="HelloBasic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136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KG Miss Kindergarten" panose="02000000000000000000" pitchFamily="2" charset="0"/>
                          <a:ea typeface="HelloBasic" panose="02000603000000000000" pitchFamily="2" charset="0"/>
                        </a:rPr>
                        <a:t>11:20-11:45</a:t>
                      </a:r>
                    </a:p>
                    <a:p>
                      <a:pPr algn="ctr"/>
                      <a:r>
                        <a:rPr lang="en-US" sz="1100" dirty="0" smtClean="0">
                          <a:latin typeface="KG Miss Kindergarten" panose="02000000000000000000" pitchFamily="2" charset="0"/>
                          <a:ea typeface="HelloBasic" panose="02000603000000000000" pitchFamily="2" charset="0"/>
                        </a:rPr>
                        <a:t>25 min</a:t>
                      </a:r>
                      <a:endParaRPr lang="en-US" sz="1100" dirty="0">
                        <a:latin typeface="KG Miss Kindergarten" panose="02000000000000000000" pitchFamily="2" charset="0"/>
                        <a:ea typeface="HelloBasic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Bradley Hand ITC" panose="03070402050302030203" pitchFamily="66" charset="0"/>
                          <a:ea typeface="HelloBasic" panose="02000603000000000000" pitchFamily="2" charset="0"/>
                        </a:rPr>
                        <a:t>Writer’s Workshop</a:t>
                      </a:r>
                    </a:p>
                    <a:p>
                      <a:r>
                        <a:rPr lang="en-US" sz="1100" dirty="0" smtClean="0">
                          <a:latin typeface="Bradley Hand ITC" panose="03070402050302030203" pitchFamily="66" charset="0"/>
                          <a:ea typeface="HelloBasic" panose="02000603000000000000" pitchFamily="2" charset="0"/>
                        </a:rPr>
                        <a:t>-Mini</a:t>
                      </a:r>
                      <a:r>
                        <a:rPr lang="en-US" sz="1100" baseline="0" dirty="0" smtClean="0">
                          <a:latin typeface="Bradley Hand ITC" panose="03070402050302030203" pitchFamily="66" charset="0"/>
                          <a:ea typeface="HelloBasic" panose="02000603000000000000" pitchFamily="2" charset="0"/>
                        </a:rPr>
                        <a:t> Lesson </a:t>
                      </a:r>
                    </a:p>
                    <a:p>
                      <a:r>
                        <a:rPr lang="en-US" sz="1100" baseline="0" dirty="0" smtClean="0">
                          <a:latin typeface="Bradley Hand ITC" panose="03070402050302030203" pitchFamily="66" charset="0"/>
                          <a:ea typeface="HelloBasic" panose="02000603000000000000" pitchFamily="2" charset="0"/>
                        </a:rPr>
                        <a:t>-Independent Writing and small group </a:t>
                      </a:r>
                    </a:p>
                    <a:p>
                      <a:r>
                        <a:rPr lang="en-US" sz="1100" baseline="0" dirty="0" smtClean="0">
                          <a:latin typeface="Bradley Hand ITC" panose="03070402050302030203" pitchFamily="66" charset="0"/>
                          <a:ea typeface="HelloBasic" panose="02000603000000000000" pitchFamily="2" charset="0"/>
                        </a:rPr>
                        <a:t>-Share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498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latin typeface="Bradley Hand ITC" panose="03070402050302030203" pitchFamily="66" charset="0"/>
                          <a:ea typeface="HelloBasic" panose="02000603000000000000" pitchFamily="2" charset="0"/>
                        </a:rPr>
                        <a:t>Writer’s Workshop:</a:t>
                      </a:r>
                      <a:r>
                        <a:rPr lang="en-US" sz="1100" b="1" baseline="0" dirty="0" smtClean="0">
                          <a:latin typeface="Bradley Hand ITC" panose="03070402050302030203" pitchFamily="66" charset="0"/>
                          <a:ea typeface="HelloBasic" panose="02000603000000000000" pitchFamily="2" charset="0"/>
                        </a:rPr>
                        <a:t> </a:t>
                      </a:r>
                      <a:r>
                        <a:rPr lang="en-US" sz="1100" dirty="0" smtClean="0">
                          <a:latin typeface="Bradley Hand ITC" panose="03070402050302030203" pitchFamily="66" charset="0"/>
                        </a:rPr>
                        <a:t>Students</a:t>
                      </a:r>
                      <a:r>
                        <a:rPr lang="en-US" sz="1100" baseline="0" dirty="0" smtClean="0">
                          <a:latin typeface="Bradley Hand ITC" panose="03070402050302030203" pitchFamily="66" charset="0"/>
                        </a:rPr>
                        <a:t> will participate in a mini lesson. They will be given the opportunity to write independently while I conference with them and lead small groups. They will also have an opportunity to share their writing. </a:t>
                      </a:r>
                      <a:endParaRPr lang="en-US" sz="1100" dirty="0" smtClean="0">
                        <a:latin typeface="Bradley Hand ITC" panose="03070402050302030203" pitchFamily="66" charset="0"/>
                        <a:ea typeface="HelloBasic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6042525"/>
                  </a:ext>
                </a:extLst>
              </a:tr>
              <a:tr h="74702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KG Miss Kindergarten" panose="02000000000000000000" pitchFamily="2" charset="0"/>
                          <a:ea typeface="HelloBasic" panose="02000603000000000000" pitchFamily="2" charset="0"/>
                        </a:rPr>
                        <a:t>11:45-12:35</a:t>
                      </a:r>
                    </a:p>
                    <a:p>
                      <a:pPr algn="ctr"/>
                      <a:r>
                        <a:rPr lang="en-US" sz="1100" dirty="0" smtClean="0">
                          <a:latin typeface="KG Miss Kindergarten" panose="02000000000000000000" pitchFamily="2" charset="0"/>
                          <a:ea typeface="HelloBasic" panose="02000603000000000000" pitchFamily="2" charset="0"/>
                        </a:rPr>
                        <a:t>50 min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aseline="0" dirty="0" smtClean="0">
                          <a:latin typeface="Bradley Hand ITC" panose="03070402050302030203" pitchFamily="66" charset="0"/>
                          <a:ea typeface="HelloBasic" panose="02000603000000000000" pitchFamily="2" charset="0"/>
                        </a:rPr>
                        <a:t>Science/ Social Studies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7498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latin typeface="Bradley Hand ITC" panose="03070402050302030203" pitchFamily="66" charset="0"/>
                          <a:ea typeface="HelloBasic" panose="02000603000000000000" pitchFamily="2" charset="0"/>
                        </a:rPr>
                        <a:t>Science:</a:t>
                      </a:r>
                      <a:r>
                        <a:rPr lang="en-US" sz="1100" b="1" baseline="0" dirty="0" smtClean="0">
                          <a:latin typeface="Bradley Hand ITC" panose="03070402050302030203" pitchFamily="66" charset="0"/>
                          <a:ea typeface="HelloBasic" panose="02000603000000000000" pitchFamily="2" charset="0"/>
                        </a:rPr>
                        <a:t> </a:t>
                      </a:r>
                      <a:r>
                        <a:rPr lang="en-US" sz="1100" baseline="0" dirty="0" smtClean="0">
                          <a:latin typeface="Bradley Hand ITC" panose="03070402050302030203" pitchFamily="66" charset="0"/>
                          <a:ea typeface="HelloBasic" panose="02000603000000000000" pitchFamily="2" charset="0"/>
                        </a:rPr>
                        <a:t>(M/W/F) </a:t>
                      </a:r>
                      <a:r>
                        <a:rPr lang="en-US" sz="1100" dirty="0" smtClean="0">
                          <a:latin typeface="Bradley Hand ITC" panose="03070402050302030203" pitchFamily="66" charset="0"/>
                          <a:ea typeface="HelloBasic" panose="02000603000000000000" pitchFamily="2" charset="0"/>
                        </a:rPr>
                        <a:t>We will study science concepts by investigating</a:t>
                      </a:r>
                      <a:r>
                        <a:rPr lang="en-US" sz="1100" baseline="0" dirty="0" smtClean="0">
                          <a:latin typeface="Bradley Hand ITC" panose="03070402050302030203" pitchFamily="66" charset="0"/>
                          <a:ea typeface="HelloBasic" panose="02000603000000000000" pitchFamily="2" charset="0"/>
                        </a:rPr>
                        <a:t> the world around us with hands on activities</a:t>
                      </a:r>
                    </a:p>
                    <a:p>
                      <a:pPr marL="0" marR="0" indent="0" algn="l" defTabSz="7498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baseline="0" dirty="0" smtClean="0">
                          <a:latin typeface="Bradley Hand ITC" panose="03070402050302030203" pitchFamily="66" charset="0"/>
                          <a:ea typeface="HelloBasic" panose="02000603000000000000" pitchFamily="2" charset="0"/>
                        </a:rPr>
                        <a:t>Social Studies </a:t>
                      </a:r>
                      <a:r>
                        <a:rPr lang="en-US" sz="1100" baseline="0" dirty="0" smtClean="0">
                          <a:latin typeface="Bradley Hand ITC" panose="03070402050302030203" pitchFamily="66" charset="0"/>
                          <a:ea typeface="HelloBasic" panose="02000603000000000000" pitchFamily="2" charset="0"/>
                        </a:rPr>
                        <a:t>(T/</a:t>
                      </a:r>
                      <a:r>
                        <a:rPr lang="en-US" sz="1100" baseline="0" dirty="0" err="1" smtClean="0">
                          <a:latin typeface="Bradley Hand ITC" panose="03070402050302030203" pitchFamily="66" charset="0"/>
                          <a:ea typeface="HelloBasic" panose="02000603000000000000" pitchFamily="2" charset="0"/>
                        </a:rPr>
                        <a:t>Th</a:t>
                      </a:r>
                      <a:r>
                        <a:rPr lang="en-US" sz="1100" baseline="0" dirty="0" smtClean="0">
                          <a:latin typeface="Bradley Hand ITC" panose="03070402050302030203" pitchFamily="66" charset="0"/>
                          <a:ea typeface="HelloBasic" panose="02000603000000000000" pitchFamily="2" charset="0"/>
                        </a:rPr>
                        <a:t>) We learn our social studies concepts and focus on social and emotional skills.</a:t>
                      </a:r>
                      <a:endParaRPr lang="en-US" sz="1100" dirty="0" smtClean="0">
                        <a:latin typeface="Bradley Hand ITC" panose="03070402050302030203" pitchFamily="66" charset="0"/>
                        <a:ea typeface="HelloBasic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26825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KG Miss Kindergarten" panose="02000000000000000000" pitchFamily="2" charset="0"/>
                          <a:ea typeface="HelloBasic" panose="02000603000000000000" pitchFamily="2" charset="0"/>
                        </a:rPr>
                        <a:t>12:35-1:50</a:t>
                      </a:r>
                    </a:p>
                    <a:p>
                      <a:pPr algn="ctr"/>
                      <a:r>
                        <a:rPr lang="en-US" sz="1100" dirty="0" smtClean="0">
                          <a:latin typeface="KG Miss Kindergarten" panose="02000000000000000000" pitchFamily="2" charset="0"/>
                          <a:ea typeface="HelloBasic" panose="02000603000000000000" pitchFamily="2" charset="0"/>
                        </a:rPr>
                        <a:t>75 min</a:t>
                      </a:r>
                      <a:endParaRPr lang="en-US" sz="1100" dirty="0">
                        <a:latin typeface="KG Miss Kindergarten" panose="02000000000000000000" pitchFamily="2" charset="0"/>
                        <a:ea typeface="HelloBasic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498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Bradley Hand ITC" panose="03070402050302030203" pitchFamily="66" charset="0"/>
                        </a:rPr>
                        <a:t>Math Workshop</a:t>
                      </a:r>
                    </a:p>
                    <a:p>
                      <a:r>
                        <a:rPr lang="en-US" sz="1100" dirty="0" smtClean="0">
                          <a:latin typeface="Bradley Hand ITC" panose="03070402050302030203" pitchFamily="66" charset="0"/>
                          <a:ea typeface="HelloBasic" panose="02000603000000000000" pitchFamily="2" charset="0"/>
                        </a:rPr>
                        <a:t>-Number Talks 5</a:t>
                      </a:r>
                    </a:p>
                    <a:p>
                      <a:r>
                        <a:rPr lang="en-US" sz="1100" dirty="0" smtClean="0">
                          <a:latin typeface="Bradley Hand ITC" panose="03070402050302030203" pitchFamily="66" charset="0"/>
                          <a:ea typeface="HelloBasic" panose="02000603000000000000" pitchFamily="2" charset="0"/>
                        </a:rPr>
                        <a:t>-Problem Solving 10</a:t>
                      </a:r>
                    </a:p>
                    <a:p>
                      <a:r>
                        <a:rPr lang="en-US" sz="1100" dirty="0" smtClean="0">
                          <a:latin typeface="Bradley Hand ITC" panose="03070402050302030203" pitchFamily="66" charset="0"/>
                          <a:ea typeface="HelloBasic" panose="02000603000000000000" pitchFamily="2" charset="0"/>
                        </a:rPr>
                        <a:t>-Math Mini Lesson 15</a:t>
                      </a:r>
                    </a:p>
                    <a:p>
                      <a:r>
                        <a:rPr lang="en-US" sz="1100" dirty="0" smtClean="0">
                          <a:latin typeface="Bradley Hand ITC" panose="03070402050302030203" pitchFamily="66" charset="0"/>
                          <a:ea typeface="HelloBasic" panose="02000603000000000000" pitchFamily="2" charset="0"/>
                        </a:rPr>
                        <a:t>-Guided Math 40</a:t>
                      </a:r>
                    </a:p>
                    <a:p>
                      <a:r>
                        <a:rPr lang="en-US" sz="1100" dirty="0" smtClean="0">
                          <a:latin typeface="Bradley Hand ITC" panose="03070402050302030203" pitchFamily="66" charset="0"/>
                          <a:ea typeface="HelloBasic" panose="02000603000000000000" pitchFamily="2" charset="0"/>
                        </a:rPr>
                        <a:t>-Closure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498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 smtClean="0">
                          <a:latin typeface="Bradley Hand ITC" panose="03070402050302030203" pitchFamily="66" charset="0"/>
                          <a:ea typeface="HelloBasic" panose="02000603000000000000" pitchFamily="2" charset="0"/>
                        </a:rPr>
                        <a:t>We will begin with thinking about math using number talks and problem solving. We will have a whole group math lesson.</a:t>
                      </a:r>
                    </a:p>
                    <a:p>
                      <a:pPr marL="0" marR="0" lvl="0" indent="0" algn="l" defTabSz="7498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 smtClean="0">
                          <a:latin typeface="Bradley Hand ITC" panose="03070402050302030203" pitchFamily="66" charset="0"/>
                          <a:ea typeface="HelloBasic" panose="02000603000000000000" pitchFamily="2" charset="0"/>
                        </a:rPr>
                        <a:t>The students will  practice these particular skills in a small group and individually.  I will be working in groups providing additional support and enrichment.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39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KG Miss Kindergarten" panose="02000000000000000000" pitchFamily="2" charset="0"/>
                          <a:ea typeface="HelloBasic" panose="02000603000000000000" pitchFamily="2" charset="0"/>
                        </a:rPr>
                        <a:t>1:50-2:05</a:t>
                      </a:r>
                      <a:endParaRPr lang="en-US" sz="1100" dirty="0">
                        <a:latin typeface="KG Miss Kindergarten" panose="02000000000000000000" pitchFamily="2" charset="0"/>
                        <a:ea typeface="HelloBasic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498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Bradley Hand ITC" panose="03070402050302030203" pitchFamily="66" charset="0"/>
                          <a:ea typeface="HelloBasic" panose="02000603000000000000" pitchFamily="2" charset="0"/>
                        </a:rPr>
                        <a:t>Math Intervention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498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latin typeface="Bradley Hand ITC" panose="03070402050302030203" pitchFamily="66" charset="0"/>
                          <a:ea typeface="HelloBasic" panose="02000603000000000000" pitchFamily="2" charset="0"/>
                        </a:rPr>
                        <a:t>I provide intervention to the kids who</a:t>
                      </a:r>
                      <a:r>
                        <a:rPr lang="en-US" sz="1100" b="0" baseline="0" dirty="0" smtClean="0">
                          <a:latin typeface="Bradley Hand ITC" panose="03070402050302030203" pitchFamily="66" charset="0"/>
                          <a:ea typeface="HelloBasic" panose="02000603000000000000" pitchFamily="2" charset="0"/>
                        </a:rPr>
                        <a:t> need it.</a:t>
                      </a:r>
                      <a:endParaRPr lang="en-US" sz="1100" b="0" dirty="0" smtClean="0">
                        <a:latin typeface="Bradley Hand ITC" panose="03070402050302030203" pitchFamily="66" charset="0"/>
                        <a:ea typeface="HelloBasic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39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KG Miss Kindergarten" panose="02000000000000000000" pitchFamily="2" charset="0"/>
                          <a:ea typeface="HelloBasic" panose="02000603000000000000" pitchFamily="2" charset="0"/>
                        </a:rPr>
                        <a:t>2:05-2:50</a:t>
                      </a:r>
                      <a:endParaRPr lang="en-US" sz="1100" dirty="0">
                        <a:latin typeface="KG Miss Kindergarten" panose="02000000000000000000" pitchFamily="2" charset="0"/>
                        <a:ea typeface="HelloBasic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Bradley Hand ITC" panose="03070402050302030203" pitchFamily="66" charset="0"/>
                          <a:ea typeface="HelloBasic" panose="02000603000000000000" pitchFamily="2" charset="0"/>
                        </a:rPr>
                        <a:t>Specials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498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Bradley Hand ITC" panose="03070402050302030203" pitchFamily="66" charset="0"/>
                          <a:ea typeface="HelloBasic" panose="02000603000000000000" pitchFamily="2" charset="0"/>
                        </a:rPr>
                        <a:t>PE, Art, Music</a:t>
                      </a:r>
                      <a:endParaRPr lang="en-US" sz="1100" dirty="0">
                        <a:latin typeface="Bradley Hand ITC" panose="03070402050302030203" pitchFamily="66" charset="0"/>
                        <a:ea typeface="HelloBasic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001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KG Miss Kindergarten" panose="02000000000000000000" pitchFamily="2" charset="0"/>
                          <a:ea typeface="HelloBasic" panose="02000603000000000000" pitchFamily="2" charset="0"/>
                        </a:rPr>
                        <a:t>2:55-3:00</a:t>
                      </a:r>
                      <a:endParaRPr lang="en-US" sz="1100" dirty="0">
                        <a:latin typeface="KG Miss Kindergarten" panose="02000000000000000000" pitchFamily="2" charset="0"/>
                        <a:ea typeface="HelloBasic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498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Bradley Hand ITC" panose="03070402050302030203" pitchFamily="66" charset="0"/>
                          <a:ea typeface="HelloBasic" panose="02000603000000000000" pitchFamily="2" charset="0"/>
                        </a:rPr>
                        <a:t>Dismissal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498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 smtClean="0">
                          <a:latin typeface="Bradley Hand ITC" panose="03070402050302030203" pitchFamily="66" charset="0"/>
                          <a:ea typeface="HelloBasic" panose="02000603000000000000" pitchFamily="2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933950" y="158793"/>
            <a:ext cx="24193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KG Miss Kindergarten" panose="02000000000000000000" pitchFamily="2" charset="0"/>
              </a:rPr>
              <a:t>Mrs. Huffines’ Class 2022-2023</a:t>
            </a:r>
            <a:endParaRPr lang="en-US" sz="1400" dirty="0"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40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18449</TotalTime>
  <Words>430</Words>
  <Application>Microsoft Office PowerPoint</Application>
  <PresentationFormat>Custom</PresentationFormat>
  <Paragraphs>63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Bradley Hand ITC</vt:lpstr>
      <vt:lpstr>Calibri</vt:lpstr>
      <vt:lpstr>Calibri Light</vt:lpstr>
      <vt:lpstr>HelloBasic</vt:lpstr>
      <vt:lpstr>HelloMaddoxThick</vt:lpstr>
      <vt:lpstr>KG Miss Kindergarten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Deedee Wills</dc:creator>
  <cp:lastModifiedBy>Amy Huffines</cp:lastModifiedBy>
  <cp:revision>76</cp:revision>
  <cp:lastPrinted>2022-08-09T00:15:28Z</cp:lastPrinted>
  <dcterms:created xsi:type="dcterms:W3CDTF">2014-08-10T01:05:17Z</dcterms:created>
  <dcterms:modified xsi:type="dcterms:W3CDTF">2022-08-26T10:39:25Z</dcterms:modified>
</cp:coreProperties>
</file>